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Mostbet welcome bonus: how it works in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0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hat the welcome bonus off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 larger qualifying deposit earns a larger bonus, but only until you hit the maximum, after which extra deposit earns nothing addition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he taka headline can look generous, yet the real value depends entirely on the wagering you must complete to release it, which is covered in the conditions sec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he welcome bonus is a first-deposit reward where you choose a sports or casino version, and its real worth depends on the wagering rules, not the headline taka figu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ow to claim the welcome bon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Read which bonus is currently highlighted as the default selection, and change it if it does not match how you intend to pl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onfirm whether opting out is available if you would rather deposit with no strings attached, which suits anyone who plans to withdraw quick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ake sure your account details, currency set to BDT and your phone number, are correct before you proceed, because mismatches can block bonus cred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Select the bonus type that matches your play during registration, make a qualifying first deposit above the minimum, then confirm the bonus wallet is credited before wager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agering and bonus condi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Note the exact expiry date the moment the bonus lands, not when you remember to chec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Plan your betting volume so the rollover is realistically achievable within the window, rather than leaving it to the final d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void chasing the requirement with larger stakes than you would normally place, which is how time pressure turns a bonus into a los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 rollover multiplier, minimum odds or game weighting, and a hard deadline together determine whether bonus funds ever become withdrawable, so read all three before you opt 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Realistic value and limit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ctive bettors who already place enough qualifying bets to clear the rollover within the window as part of normal pl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Players who pick the version, sports or casino, that genuinely matches their habi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Disciplined users who treat the bonus as a margin of extra value, not as a reason to bet more than they plann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he welcome bonus rewards active, well-matched, disciplined players; casual users who want quick withdrawals are usually better off opting out and keeping cash flexi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onus problems and good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Find the bonus or wagering progress indicator in your account and check it regularly rather than guess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onfirm which of your bets are actually counting, watching for sub-minimum odds or low-weighted games that contribute little or noth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Keep a rough running tally of total qualifying stake against the requirement so you know how much is left and how many days rema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ost bonus problems are avoidable: confirm credit before playing, track wagering progress against the deadline, and stick to qualifying bets matched to your chosen bonus typ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mostbet-welcome-bonu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2026-07-13T18:11:46Z</dcterms:created>
  <dcterms:modified xsi:type="dcterms:W3CDTF">2026-07-13T18:11:46Z</dcterms:modified>
  <dc:title>Mostbet welcome bonus 2026: offer &amp; terms for BD</dc:title>
  <dc:description>Mostbet welcome bonus 2026: how the first-deposit offer works, sports versus casino choice, wagering rules and realistic value for Bangladesh players.</dc:description>
  <dc:subject>Mostbet welcome bonus: how it works in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