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5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MOSTBET BANGLADESH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Mostbet vs competitors in Bangladesh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B66">
                    <a:alpha val="100000"/>
                  </a:srgbClr>
                </a:solidFill>
                <a:latin typeface="Calibri"/>
              </a:rPr>
              <a:t><![CDATA[Tanvir Rahman, Betting Editor · 26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How the comparison is fram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Which rivals matter in BD — 1xBet, Melbet and Betwinner share a common heritage and feature set and are Mostbet's closest competitors; Parimatch competes where it is accessible; l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What we compare on — cricket market depth, live betting, sports breadth, welcome offers and wagering fairness, bKash and Nagad support, and the Android and iOS apps plus access st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Why fit beats hype — every book here advertises big bonuses and wide markets. The differences that decide a good experience are quieter: which app crashes least, whose access addr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The real contest is among offshore books on local criteria — cricket, bonuses, bKash/Nagad and app stability — where practical reliability matters more than marketi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Cricket and sports compar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Cricket market depth — Mostbet covers match winner, toss, top batsman and bowler, over/under and session markets, matching the depth of its closest rivals. On the biggest events a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Odds and live betting — Mostbet runs ball-by-ball and over markets in-play with cash out. Margins across these books sit in a similar mid-market band, so no one operator is consis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Sports breadth — beyond cricket, Mostbet adds football, kabaddi, tennis and esports. 1xBet and Betwinner are known for an unusually wide event list, where they can edge Mostbet on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On core cricket the leaders are level; Mostbet matches them in depth but trails 1xBet and Betwinner on sheer event bread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Bonuses and payments compar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Welcome offers head to head — Mostbet, 1xBet, Melbet and Betwinner all run sizeable first-deposit matches with separate sports and casino tracks. The advertised figures are simila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Wagering fairness — high rollover is the norm across the group. Read each book's multiplier, minimum-odds rule and time limit; a smaller bonus with friendlier terms can beat a lar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bKash and Nagad support — Mostbet supports bKash, Nagad, Rocket and UPay, matching its rivals. Day-to-day reliability of these rails — how often a deposit lands instantly and a wi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Bonus scale and high wagering are similar across the group; Mostbet matches rivals on local payments, and reliability matters more than the advertised figu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Apps and access compar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Android and iOS apps — Mostbet ships an Android APK from its official site and offers an iOS route via the App Store in some regions or a web app. 1xBet, Melbet and Betwinner foll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Site stability and access — all of these brands rely on mirror links because the main domain is access-restricted. The practical question is how easily you can find today's workin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Mobile experience — Mostbet's interface is considered one of the tidier ones in this group, which matters on the budget Android phones common in Bangladesh and on slower connectio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Mostbet matches the best rivals on apps and access, with a notably tidy interface, but shares the whole group's unavoidable APK-and-mirror frictio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Where Mostbet stand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Its clear strengths — a polished, stable app; strong cricket and live betting; a wide casino including Aviator and live dealer games; and solid bKash, Nagad, Rocket and UPay suppo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Its weak spots — limited recourse under an offshore Curaçao licence; access addresses that change and require mirror links or the app; high bonus wagering; and slightly less raw e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Who should pick it — players who value a clean app and strong cricket and casino in one account, and who accept the access and recourse limits that apply to every offshore book. T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•  Mostbet is a balanced leader — best on app polish and casino, level on cricket — but carries the same offshore access and recourse limits as all its rival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F76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1201D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F766E">
                    <a:alpha val="100000"/>
                  </a:srgbClr>
                </a:solidFill>
                <a:latin typeface="Calibri"/>
              </a:rPr>
              <a:t><![CDATA[https://mbet-bd.com/mostbet-vs-competitor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B66">
                    <a:alpha val="100000"/>
                  </a:srgbClr>
                </a:solidFill>
                <a:latin typeface="Calibri"/>
              </a:rPr>
              <a:t><![CDATA[Arra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Tanvir Rahman, Betting Editor</dc:creator>
  <cp:lastModifiedBy>Unknown Creator</cp:lastModifiedBy>
  <dcterms:created xsi:type="dcterms:W3CDTF">2026-07-13T18:11:41Z</dcterms:created>
  <dcterms:modified xsi:type="dcterms:W3CDTF">2026-07-13T18:11:41Z</dcterms:modified>
  <dc:title>Mostbet vs rivals 2026: BD bookmaker comparison</dc:title>
  <dc:description>Mostbet vs competitors 2026: how it compares with other BD-facing bookmakers on cricket, bonuses, payments and apps. An objective comparison for players.</dc:description>
  <dc:subject>Mostbet vs competitors in Bangladesh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