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5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MOSTBET BANGLADESH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Mostbet promo code at registr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B66">
                    <a:alpha val="100000"/>
                  </a:srgbClr>
                </a:solidFill>
                <a:latin typeface="Calibri"/>
              </a:rPr>
              <a:t><![CDATA[Tanvir Rahman, Betting Editor · 16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What a Mostbet promo code do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Sports promo codes apply to a sportsbook bonus, typically a deposit match you then turn over by placing qualifying bets at set odd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Casino promo codes apply to a casino or slots bonus, often a deposit match plus free spins, with wagering completed on eligible gam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A code picks or boosts your welcome offer, but the offer still runs on its own published wagering and verification rul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Where to enter the promo cod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Open the registration form on the official site, the Android APK, or a working mirror link, since Bangladesh access is restricted and there is no Google Play listing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Choose your registration method and set the currency to BDT (৳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Locate the promo-code field and enter the code carefull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Complete sign up, then check that the intended offer is showing before you fund the accoun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Enter the code in the sign-up field, confirm the right bonus is pending in your account, and only then deposi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Choosing the right cod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Decide sports or casino firs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Confirm the code is built for that family before entering i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Prefer one good matching code over stacking several you found at random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Minimum qualifying deposit — the smallest amount in BDT that activates the bonu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Wagering requirement — how many times the bonus (or bonus plus deposit) must be turned ove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Minimum odds or eligible games — which bets or which slots count toward clearing i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Promo code condi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Find the wagering multiple and what it applies to before depositing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Note the time limit — wagering almost always has a deadlin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Track your progress in the bonus panel rather than guessing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The offer behind the code lives or dies on its deposit minimum, wagering multiple, odds floor, and which bets or games actually coun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Promo code problems and fix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Gather the details: the exact code, where you entered it, and any error messag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Note your account email or ID and the offer you expecte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Contact support through the official channels and describe the issue plainl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Re-check typing, expiry, and code type first; if the offer is still wrong, contact official support before you deposit, not aft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https://mbet-bd.com/mostbet-promo-cod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B66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Tanvir Rahman, Betting Editor</dc:creator>
  <cp:lastModifiedBy>Unknown Creator</cp:lastModifiedBy>
  <dcterms:created xsi:type="dcterms:W3CDTF">2026-07-13T18:11:45Z</dcterms:created>
  <dcterms:modified xsi:type="dcterms:W3CDTF">2026-07-13T18:11:45Z</dcterms:modified>
  <dc:title>Mostbet promo code 2026: where to enter it in BD</dc:title>
  <dc:description>Mostbet promo code 2026: what it does, where to enter it during sign up, how it changes the bonus and common mistakes. An objective BD promo code guide.</dc:description>
  <dc:subject>Mostbet promo code at registration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