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deposit with bKash, Nagad and Rock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2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epositing with bKas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og in to your Mostbet account in the app or mobile brows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pen the Deposit or cashier page from the balance are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hoose bKash from the list of payment metho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Enter the amount you want to deposit, in BD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You will be shown a merchant or agent number, or redirected to complete the paym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pen the bKash app (or dial the USSD menu) and send the exact amount to that numb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Nagad, Rocket and UPay depos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og in and open the Deposit p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elect Nagad as the metho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ype the deposit amount in BD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e the merchant or agent number the cashier shows y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pen the Nagad app or USSD menu and send that exact am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Enter the Nagad transaction ID back into Mostbet if prompt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inimum amounts and fe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minimum is low, typically a few hundred BD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exact figure can vary between bKash, Nagad, Rocket and UP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cashier shows the live minimum for the method you select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Deposits are in BDT, so there is usually no exchange ste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Your wallet provider may apply its own charge — check the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ny platform-side fee or bonus condition appears in the official term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eposit problems and fix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heck your wallet SMS to confirm the payment actually completed and note the Trx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Refresh the Mostbet balance and wait a few minutes — credits can lag at busy tim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ake sure you entered the TrxID correctly if the cashier asked for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f it still has not credited, contact Mostbet support with the TrxID, the amount, the date and the wallet number you paid fro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Keep the wallet SMS with its TrxID; it turns a stuck deposit into something support can trace and fi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ayment safety and good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ne person, one account, one set of wallets in the same na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Do not deposit from someone else's wallet, even a family member'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Expect withdrawals to favour the method you deposited wit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ave or screenshot each deposit confirmation with its Trx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e the amount, date and the wallet number u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Keep them at least until the funds have cleared and any play is sett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mostbet-deposit-bkash-nag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2026-07-13T18:11:39Z</dcterms:created>
  <dcterms:modified xsi:type="dcterms:W3CDTF">2026-07-13T18:11:39Z</dcterms:modified>
  <dc:title>Mostbet deposit 2026: bKash, Nagad &amp; Rocket BD</dc:title>
  <dc:description>Mostbet deposit guide 2026: how to add funds with bKash, Nagad, Rocket and UPay, minimum amounts, fees and fixing failed deposits in Bangladesh.</dc:description>
  <dc:subject>Mostbet deposit with bKash, Nagad and Rocket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