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cricket betting: BPL, T20 and Asia C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2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PL and the Bangladesh national te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PL fixtures — match winner, toss, top batsman/bowler, team and match totals, fours and six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igers internationals — T20I and ODI match markets plus series outrights when applicab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Domestic cricket — coverage of local first-class and list-A games is lighter than the BPL but still appears in seas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layer props — top run-scorer and wicket-taker markets on the bigger fixtur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PL and Tigers internationals are the richest cricket markets on Mostbet for BD players; market depth scales with the profile of the fixt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International cricket on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ndia tours and bilateral series — full match markets plus series-result outrigh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PL and franchise leagues — deep per-match markets and live betting throughout the seas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sia Cup — tournament winner, qualification and per-match marke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orld Cups (T20 and ODI) — outright winner, group markets, top-performer awards and match bet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ndia tours, the IPL and major tournaments all appear with match and outright markets; tournament outrights shift heavily as events progr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ricket bet types explain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atch winner — the cleanest market and usually the best value, since margins are thinnest here. A good starting point for anyone learning cricket bet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ver/under totals — your view on the pitch and conditions expressed as a number. A flat, batting-friendly track points one way; a slow, spinning surface anoth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op batsman/bowler — higher variance, because small fields and the order of play make these swingy. An opener who bats the full innings has a structural edge over a number seve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oss — entertainment only; there is no edge to find in a coin flip, and the margin still appli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atch-winner and totals carry the tightest margins; treat toss and exotic props as entertainment, not value, and price player markets by role, not repu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Live (in-play) cricket be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ive match winner — repriced ball by ball as the chase or defence unfold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ext over / next wicket — short-horizon markets for fast, in-the-moment be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ession and innings totals — over/under lines that move as runs accumula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ash out — full or partial, to lock in profit or cut a loss before the result is know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ive cricket odds move with every ball; use cash out to manage open bets, expect the offer to sit just below the full potential return, and bet from the more stable ap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ractical cricket betting ti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Read the pitch and conditions first — they shape totals and chase difficulty more than reputation do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eigh form and head-to-head — but discount small samples in short-format cric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et a staking plan — a fixed percentage of bankroll per bet beats chas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void tilt — don’t try to win back a loss with a bigger live bet on the next ov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Use responsible-gambling tools — deposit and bet limits, time-outs and reality checks are built in for a reas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Read conditions, respect small-sample noise, fix your stake size and use the built-in limits — discipline outlasts any tipping syst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mostbet-cricket-bett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2026-07-13T18:11:43Z</dcterms:created>
  <dcterms:modified xsi:type="dcterms:W3CDTF">2026-07-13T18:11:43Z</dcterms:modified>
  <dc:title>Mostbet cricket betting 2026: BPL, T20 &amp; Asia Cup</dc:title>
  <dc:description>Mostbet cricket betting 2026: BPL, the Bangladesh team, India tours, T20, IPL and Asia Cup markets, bet types and live cricket. The core guide for BD bettors.</dc:description>
  <dc:subject>Mostbet cricket betting: BPL, T20 and Asia Cup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