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Mostbet Bangladesh review: betting, app & bonus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03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at Mostbet is and its place in the BD mark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ne account, many products: sports, live betting, casino, live casino, Aviator, esports and virtual sports all share a single BDT bala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pp-first access: the Android APK is the brand's answer to having no Play Store presence in the countr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Local money in, local money out: mobile-money rails rather than cards are the defaul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ostbet is a long-running offshore brand with real demand in Bangladesh, best suited to cricket-led players who accept app-based, mirror-reliant acc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key facts in numb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Per-method floors and ceilings — bKash, Nagad, Rocket and UPay can each carry slightly different limi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Processing windows — deposits are usually near-instant; withdrawals depend on method and verification statu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inimum bet — small enough for casual stakes, but confirm it in the bet slip rather than assum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ne BDT account covers every product; treat any money figure as a range and confirm it on the official site at deposit ti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etting lines, odds and produc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ricket: BPL, the Tigers, India tours, T20, Asia Cup, IPL, T20 World Cu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Football: top European leagues, internationals and cup competition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Kabaddi: Pro Kabaddi League markets, including handicaps and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lso: tennis and esports, with virtual sports for between-match pl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ricket depth plus a fair 5–7% margin band on headline markets is the core betting case; niche markets carry more built-in 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onuses and player cond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hoose your track: sports or casino, selected at sign-up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Promo code: entered during registration; it can alter the offer you land 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pt out: you can decline the bonus and bet with plain cash if you prefer simplicit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How many times must the bonus (or deposit plus bonus) be wagered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t what minimum odds, and on which eligible markets or games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ithin how long, and what happens to unspent bonus funds at expiry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Pros, cons and verdi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Best for: cricket-led bettors comfortable installing an APK and funding with bKash or Nagad, who read terms fir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lso good for: casino and Aviator players who want local payments in one accoun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Not for: anyone who needs a Play Store install, a locally licensed book, or strong consumer recours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 cricket-strong, locally-paid platform that rewards informed players and frustrates anyone wanting regulation, Play Store ease or guaranteed recour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2026-07-13T18:11:40Z</dcterms:created>
  <dcterms:modified xsi:type="dcterms:W3CDTF">2026-07-13T18:11:40Z</dcterms:modified>
  <dc:title>Mostbet Bangladesh review 2026: app, bonus &amp; odds</dc:title>
  <dc:description>Full Mostbet Bangladesh review 2026: betting lines, odds, bonuses, the APK app, casino and account access. Strengths and weaknesses from an objective view.</dc:description>
  <dc:subject>Mostbet Bangladesh review: betting, app &amp; bonus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