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5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MOSTBET BANGLADES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মোস্টবেট ওয়েলকাম বোনাস ২০২৬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Tanvir Rahman, Betting Editor · 15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ওয়েলকাম বোনাসের ধরন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স্পোর্টস বেছে নিন যদি আপনি নিয়মিত ক্রিকেট বা ফুটবলে বাজি ধরেন এবং অডস-ভিত্তিক বাজির সঙ্গে স্বচ্ছন্দ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ক্যাসিনো বেছে নিন যদি স্লট, ফ্রি স্পিন বা লাইভ গেম আপনার মূল আকর্ষণ হয়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মিশ্র খেলোয়াড় হলে ভেবে দেখুন কোন দিকে আপনি বেশি সময় ও টাকা খরচ করবেন, কারণ একটিই নির্বাচন করা যায়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কোনো ক্ষেত্রেই তাড়াহুড়ো করবেন না — একবার নির্বাচন করার পর সাধারণত তা বদলানো জটিল হতে পারে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প্রতিযোগীদের অফার, যেমন 1xBet, Melbet, Betwinner বা Parimatch-এর শর্তের সঙ্গে মিলিয়ে দেখলে নিজের প্রত্যাশা আরও বাস্তবসম্মত হয়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প্রথমেই ঠিক করুন আপনি স্পোর্টস না ক্যাসিনো খেলোয়াড়, কারণ ওয়েলকাম বোনাসের নির্বাচন সেই অভ্যাসের উপরই নির্ভরশীল।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বোনাসের পরিমাণ ও কাঠাম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প্রথমে দেখুন বর্তমান শতাংশ ও সর্বোচ্চ ৳ সীমা কত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সর্বোচ্চ সীমা মাথায় রেখে ডিপোজিটের অঙ্ক ঠিক করুন, যাতে অতিরিক্ত টাকা বোনাসহীন না থাকে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ফ্রি স্পিন বা ফ্রি বেট থাকলে তার মেয়াদ ও প্রযোজ্য গেম যাচাই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সবশেষে ওয়েজারিং শর্তের সঙ্গে পরিমাণটি মিলিয়ে বাস্তব মূল্য আন্দাজ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নির্দিষ্ট শতাংশ মুখস্থ না করে কাঠামো বুঝুন এবং ডিপোজিটের ঠিক আগে অফিসিয়াল সাইটে সেই মুহূর্তের রেঞ্জ যাচাই করুন।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কীভাবে বোনাস দাবি করবেন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অফিসিয়াল সাইট বা যাচাইকৃত মিরর/APK থেকে অ্যাকাউন্ট তৈরি করুন এবং ফর্মে প্রোমো কোড বসা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মুদ্রা ৳ নির্বাচন করে অ্যাকাউন্ট সম্পূর্ণ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bKash, Nagad, Rocket বা UPay দিয়ে যোগ্য ডিপোজিট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স্পোর্টস বা ক্যাসিনো — কোন বোনাস নেবেন তা নিশ্চিত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বোনাস সক্রিয় হয়েছে কিনা বোনাস বিভাগে গিয়ে যাচাই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এরপর ওয়েজারিং শর্ত অনুযায়ী যোগ্য বাজি বা গেম খেলা শুরু করুন।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ওয়েজারিং ও শর্তাবলি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বোনাস সক্রিয় করার আগে সম্পূর্ণ শর্তাবলি অন্তত একবার পড়ে নি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ওয়েজারিং চলাকালীন বড় উইথড্র এড়িয়ে চলুন, যদি না শর্তে স্পষ্ট অনুমতি থাকে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কোন গেম বা বাজি কত শতাংশ অবদান রাখে, সেই তালিকা যাচাই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সময়সীমা মাথায় রেখে বাস্তবসম্মত গতিতে খেলুন, তাড়াহুড়ো করবেন না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নিজের সামর্থ্যের বাইরে গিয়ে ওয়েজারিং শেষ করার চেষ্টা করবেন না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বোনাসের আকার নয়, ওয়েজারিং গুণিতক, ন্যূনতম অডস, সময়সীমা ও কোন বাজি গণনায় ধরা হয় — এসবই বোনাসের প্রকৃত মূল্য নির্ধারণ করে।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সুবিধা, অসুবিধা ও বাস্তব মূল্যায়ন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"বোনাস মানেই বিনামূল্যে টাকা" — আসলে এটি শর্তযুক্ত ফান্ড, যা ওয়েজারিং সম্পূর্ণ না হলে তোলা যায় না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"বেশি ডিপোজিট করলেই বেশি বোনাস" — সর্বোচ্চ সীমার কারণে একটি নির্দিষ্ট অঙ্কের পর অতিরিক্ত ডিপোজিটে আর বোনাস নাও বাড়তে পারে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"বোনাস নিলে জেতা নিশ্চিত" — বোনাস জয়ের নিশ্চয়তা দেয় না; বাজির স্বাভাবিক ঝুঁকি থেকেই যায়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"যেকোনো বাজি ওয়েজারিংয়ে গণনা হয়" — কেবল যোগ্য অডস ও নির্দিষ্ট গেম/বাজিই গণনায় ধরা হয়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"শর্ত একবার দেখলেই যথেষ্ট" — শর্ত প্রায়ই বদলায়, তাই প্রতিবার ডিপোজিটের আগে যাচাই করা ভালো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ওয়েলকাম বোনাস নিয়মিত ও পরিকল্পিত খেলোয়াড়দের জন্যই প্রকৃত মূল্য আনে; শর্ত না বুঝে শুধু আকারে আকৃষ্ট হলে তা চাপে পরিণত হতে পারে।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mbet-bd.com/bn/mostbet-welcome-bonu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Tanvir Rahman, Betting Editor</dc:creator>
  <cp:lastModifiedBy>Unknown Creator</cp:lastModifiedBy>
  <dcterms:created xsi:type="dcterms:W3CDTF">2026-07-13T18:11:47Z</dcterms:created>
  <dcterms:modified xsi:type="dcterms:W3CDTF">2026-07-13T18:11:47Z</dcterms:modified>
  <dc:title>Mostbet ওয়েলকাম বোনাস 2026: শর্ত ও পরিমাণ</dc:title>
  <dc:description>মোস্টবেট ওয়েলকাম বোনাস ২০২৬: প্রথম ডিপোজিট অফার, স্পোর্টস বনাম ক্যাসিনো বোনাস, ওয়েজারিং শর্ত ও কীভাবে দাবি করবেন। নিরপেক্ষ বোনাস বিশ্লেষণ বাংলায়।</dc:description>
  <dc:subject>মোস্টবেট ওয়েলকাম বোনাস ২০২৬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