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মোস্টবেট বনাম প্রতিযোগী: বাংলাদেশ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30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তুলনার ভিত্তি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োন বিষয়গুলো গুরুত্বপূর্ণ — বাংলাদেশে সবচেয়ে বেশি প্রভাব ফেলে ক্রিকেট কভারেজ, অডসের মান, বোনাসের বাস্তব শর্ত, স্থানীয় পেমেন্ট (বিকাশ/নগদ/রকেট) এবং অ্যাপ ও অ্যাক্সেসের সহজতা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াংলাদেশি বেটারের চাহিদা — চাহিদা মূলত ক্রিকেট-চালিত (বিপিএল, এশিয়া কাপ, ভারত সিরিজ), আর সাইট ব্লকড-টাইপ হওয়ায় নির্ভরযোগ্য অ্যাপ ও কাজের লিংক বিশেষভাবে মূল্যবান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দ্ধতি ও নিরপেক্ষতা — এই তুলনা কোনো হাতে-কলমে পরীক্ষার দাবি করে না; এটি প্রকাশ্য বৈশিষ্ট্য ও সাধারণ বাজার-প্রবণতার ভিত্তিতে একটি বস্তুনিষ্ঠ মূল্যায়ন। কোনো ব্র্যান্ডকে অন্ধভাবে এগ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তুলনাটি ক্রিকেট, অডস, বোনাস, পেমেন্ট ও অ্যাপ — এই পাঁচটি বাংলাদেশ-প্রাসঙ্গিক মানদণ্ডে সাজানো এবং প্রকাশ্য বৈশিষ্ট্যভিত্তিক, হাতে-কলমে পরীক্ষা নয়।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অডস ও মার্কেটের তুলন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্রিকেট অডস তুলনা — মোস্টবেটের ক্রিকেট কভারেজ শক্তিশালী এবং বড় ইভেন্টে অডস প্রতিযোগিতামূলক। তবে কোনো একক বুকমেকার সব ম্যাচে সবচেয়ে ভালো অডস দেয় না; ম্যাচভেদে পার্থক্য থাক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ার্কেট গভীরতা — এখানে মোস্টবেট কিছুটা পিছিয়ে থাকতে পারে: 1xBet ও তার ঘনিষ্ঠ Melbet/Betwinner প্রায়ই আরও বেশি প্রপ ও নিশ মার্কেট দেয়। যিনি গভীর, বৈচিত্র্যময় মার্কেট খোঁজেন, তি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াইভ বেটিং — সবাই লাইভ ইন-প্লে দেয়; মোস্টবেটের লাইভ ও Aviator অভিজ্ঞতা পরিষ্কার ও স্থিতিশীল, যা একটি বাস্তব শক্তি। দ্রুত-চলমান ক্রিকেট ম্যাচে এই স্থিতিশীলতা গুরুত্বপূর্ণ, কারণ অড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োস্টবেটের ক্রিকেট কভারেজ ও Aviator/লাইভ শক্তিশালী, তবে নিখাদ মার্কেট গভীরতায় 1xBet-ঘরানার ব্র্যান্ড কিছুটা এগিয়ে; মার্জিন সবার কাছাকাছি।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বোনাস ও প্রোমোশন তুলন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ওয়েলকাম বোনাস — মোস্টবেট প্রথম ডিপোজিটে স্পোর্টস বা ক্যাসিনো প্যাকেজ দেয় (প্রায়ই ম্যাচ + ফ্রি স্পিন)। প্রতিযোগীরাও কাছাকাছি কাঠামোর অফার দেয়; এই অফশোর ব্র্যান্ডগুলোর মধ্যে শির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নিয়মিত অফার — সবাই রিলোড, ক্যাশব্যাক, ফ্রি বেট ও টুর্নামেন্ট চালায়। 1xBet/Melbet প্রায়ই বিপুল সংখ্যক ছোট প্রোমোশন দেয়, যা কারও কাছে আকর্ষণীয়, কারও কাছে জটিল মনে হতে পারে।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ওয়েজারিং শর্ত — এখানেই আসল তুলনা: টার্নওভার গুণক, ন্যূনতম অডস, গেম ওয়েটিং ও সময়সীমা। উচ্চ ওয়েজারিংসহ বড় বোনাস কম শর্তের ছোট বোনাসের চেয়ে কম মূল্যবান হতে পারে — এটি সব ব্র্য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লয়্যালটি ও VIP সুবিধা — নিয়মিত খেলোয়াড়দের জন্য পয়েন্ট, স্তর ও ক্যাশব্যাক প্রোগ্রাম প্রায় সব ব্র্যান্ডেই আছে। এগুলোর প্রকৃত মূল্য নির্ভর করে আপনি কত নিয়মিত ও কত পরিমাণে খেলে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োনাসের শিরোনাম প্রায় সবার কাছাকাছি; আসল পার্থক্য ওয়েজারিং শর্তে, তাই নির্দিষ্ট অফারের পূর্ণ শর্ত পড়েই তুলনা করুন।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পেমেন্ট ও অ্যাপ তুলন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বিকাশ/নগদ/রকেট সমর্থন — মোস্টবেট এই স্থানীয় মোবাইল ফাইন্যান্সিয়াল সার্ভিসগুলো (এবং ইউপে) সমর্থন করে, যা বাংলাদেশে অপরিহার্য। প্রতিযোগীরাও সাধারণত একই রেল সমর্থন করে, তাই এখানে ক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উইথড্রর গতি — ন্যূনতম/সর্বোচ্চ পরিমাণ ও প্রসেসিং সময় পদ্ধতি ও যাচাই অবস্থার ওপর নির্ভর করে বদলায়, সব ব্র্যান্ডেই। কোনো অফশোর বুকমেকারই তাৎক্ষণিক, নিশ্চিত উইথড্রর গ্যারান্টি দিতে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অ্যাপের মান — মোস্টবেটের অ্যাপ (Android APK অফিসিয়াল সাইট থেকে; কিছু অঞ্চলে iOS/ওয়েব অ্যাপ) পরিষ্কার ও সব প্রোডাক্ট এক জায়গায় রাখে। 1xBet/Melbet-এর অ্যাপ বেশি ফিচার-ঠাসা, যা ক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পুরোনো ফোনে পারফরম্যান্স — কম র‍্যামের ফোনে হালকা, সংহত অ্যাপ বেশি স্থিতিশীল চলে। মোস্টবেটের তুলনামূলক পরিষ্কার অ্যাপ এখানে সুবিধা দিতে পারে, যেখানে অতি-ফিচার-ঠাসা অ্যাপ পুরোনো ডি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স্থানীয় পেমেন্টে সবাই কাছাকাছি; মোস্টবেটের অ্যাপ পরিষ্কার ও সংহত, তবে APK-নির্ভর অ্যাক্সেস ও সীমিত আইনি সুরক্ষা সব অফশোর ব্র্যান্ডের মতোই এখানেও দুর্বলতা।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সামগ্রিক রায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োস্টবেট কোথায় এগিয়ে — শক্তিশালী ক্রিকেট কভারেজ, পরিষ্কার ও সংহত অ্যাপ, ভালো Aviator/ক্র্যাশ ও লাইভ অভিজ্ঞতা, এবং সরল, কম জটিল ইন্টারফেস। যিনি মূলত ক্রিকেট ও Aviator-এ আগ্রহী, ত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োথায় পিছিয়ে — নিখাদ মার্কেট গভীরতা ও প্রপ-বৈচিত্র্যে 1xBet-ঘরানার ব্র্যান্ড কিছুটা এগিয়ে; এবং সব অফশোর ব্র্যান্ডের মতোই অ্যাক্সেস সীমাবদ্ধ ও আইনি সুরক্ষা সীমিত। যিনি প্রতিটি ম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কাদের জন্য উপযুক্ত — ক্রিকেট-কেন্দ্রিক বেটার, Aviator ও ক্যাসিনো খেলোয়াড়, এবং যারা ভারী মেনুর বদলে পরিষ্কার অ্যাপ চান। বিপরীতে, যিনি সর্বোচ্চ মার্কেট গভীরতা বা বিপুল ছোট প্রোমোশ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মোস্টবেট ক্রিকেট, Aviator ও পরিষ্কার অ্যাপে এগিয়ে, মার্কেট গভীরতায় পিছিয়ে; "সেরা" নির্ভর করে আপনার অগ্রাধিকারের ওপর — নিজে অডস তুলনা করুন।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bn/mostbet-vs-competi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2026-07-13T18:11:42Z</dcterms:created>
  <dcterms:modified xsi:type="dcterms:W3CDTF">2026-07-13T18:11:42Z</dcterms:modified>
  <dc:title>Mostbet বনাম প্রতিযোগী 2026: বাংলাদেশে তুলনা</dc:title>
  <dc:description>মোস্টবেট বনাম অন্যান্য বুকমেকার ২০২৬: অডস, বোনাস, পেমেন্ট, ক্রিকেট কভারেজ ও অ্যাপের তুলনা বাংলাদেশি বেটারের দৃষ্টিতে। নিরপেক্ষ তুলনা বাংলায়।</dc:description>
  <dc:subject>মোস্টবেট বনাম প্রতিযোগী: বাংলাদেশ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