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5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 BANGLADES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মোস্টবেট অডস ও মার্জিন বিশ্লেষণ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Tanvir Rahman, Betting Editor · 11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অডস কীভাবে কাজ করে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২.০০ অডস: ইভেন-মানি — স্টেক দ্বিগুণ হয়, অন্তর্নিহিত সম্ভাবনা প্রায় ৫০%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১.৫০ অডস: ফেভারিট — ফেরত কম, সম্ভাবনা ধরা হয় প্রায় ৬৭%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৩.০০ অডস: আন্ডারডগ — ফেরত বেশি, সম্ভাবনা প্রায় ৩৩%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ডেসিমাল অডসে ফেরত = স্টেক × অডস, আর অন্তর্নিহিত সম্ভাবনা = ১ ÷ অডস — এই দুটো জানলেই বাকিটা সহজ।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মার্জিন কী এবং কেন গুরুত্বপূর্ণ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১.৯০ অডসের সম্ভাবনা = ১ ÷ ১.৯০ ≈ ৫২.৬%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দুই দিক মিলে ৫২.৬% + ৫২.৬% = ১০৫.২%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মার্জিন = ১০৫.২% − ১০০% = প্রায় ৫.২%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মার্জিন হলো অডসে লুকানো বুকমেকার ফি; শীর্ষ মার্কেটে তা মোটামুটি ৫–৭% ব্যান্ডে, আর কম মার্জিন আপনার পক্ষে।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খেলাভেদে অডসের মান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মূল মার্কেটে থাকুন: ম্যাচ উইনার ও টোটালের মতো প্রধান মার্কেটে মার্জিন সবচেয়ে কম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ড় ইভেন্ট বেছে নিন: জনপ্রিয় টুর্নামেন্টে প্রতিযোগিতার কারণে দাম তুলনামূলক উদার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গৌণ মার্কেট সীমিত রাখুন: সঠিক স্কোর বা টপ স্কোরার আকর্ষণীয় হলেও সেখানে মার্জিন বেশি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লাইভে বাড়তি সতর্কতা: ইন-প্লে দাম দ্রুত নড়ে এবং প্রায়ই কিছুটা বেশি মার্জিন বহন কর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ড় খেলার প্রধান মার্কেটে মার্জিন সবচেয়ে কম; নিশ ও গৌণ মার্কেটে বেশি — সেরা দাম মূল লাইনেই থাকে।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প্রতিযোগীদের সাথে তুলন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একই মার্কেট মেলান: ঠিক একই ফলাফল ও শর্তের অডস তুলনা করুন, ভিন্ন মার্কেট নয়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্রি-ম্যাচ বনাম লাইভ: প্রি-ম্যাচে সাধারণত মার্জিন কম; লাইভে দ্রুত পরিবর্তনের ঝুঁকির বিনিময়ে একটু বেশি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ময় গুরুত্বপূর্ণ: বড় ম্যাচ ঘনিয়ে এলে বা টিম-নিউজ এলে অডস নড়ে, তাই একই মুহূর্তে তুলনা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্রোমো বাদ দিয়ে দেখুন: বুস্টেড অডস আকর্ষণীয় দেখালেও তা প্রায়ই শর্তসাপেক্ষ; মূল লাইনের দামই আসল মানদণ্ড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একই ইভেন্টে একই মুহূর্তে একাধিক বুকমেকারের দাম মিলিয়ে দেখুন — তবেই বোঝা যায় অডস আসলেই ভালো কিনা।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মূল্য খোঁজার কৌশল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নিজের সম্ভাবনা অনুমান করুন: পরিসংখ্যান, ফর্ম ও পরিস্থিতি দেখে আগে নিজের অনুমান ঠিক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ন্তর্নিহিত সম্ভাবনার সঙ্গে মেলান: অডস থেকে ১ ÷ অডস করে বুকমেকারের ধরা সম্ভাবনা বের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তুলনা করুন: আপনার অনুমান বুকমেকারের সম্ভাবনার চেয়ে বেশি হলে সেখানে ভ্যালু থাকতে পার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একাধিক বুকি দেখুন: সবচেয়ে উদার দামটি বেছে নি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ভ্যালু মানে প্রকৃত সম্ভাবনার চেয়ে উদার অডস খোঁজা — এটি ঝুঁকি কমায়, কিন্তু কোনো জয়ের গ্যারান্টি নয়।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bd.com/bn/mostbet-odds-margi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Tanvir Rahman, Betting Editor</dc:creator>
  <cp:lastModifiedBy>Unknown Creator</cp:lastModifiedBy>
  <dcterms:created xsi:type="dcterms:W3CDTF">2026-07-13T18:11:44Z</dcterms:created>
  <dcterms:modified xsi:type="dcterms:W3CDTF">2026-07-13T18:11:44Z</dcterms:modified>
  <dc:title>Mostbet অডস ও মার্জিন 2026: কতটা প্রতিযোগিতামূলক</dc:title>
  <dc:description>মোস্টবেট অডস ও মার্জিন ২০২৬: অডস কীভাবে পড়বেন, মার্জিন কতটা প্রতিযোগিতামূলক, খেলাভেদে পার্থক্য ও মূল্য খোঁজা। নিরপেক্ষ বিশ্লেষণ বাংলায়।</dc:description>
  <dc:subject>মোস্টবেট অডস ও মার্জিন বিশ্লেষণ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