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লগইন: অ্যাকাউন্ট অ্যাক্সেস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2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অ্যাকাউন্টে লগইনের পদ্ধতিসমূহ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প বা সাইটের ওপরের দিকে থাকা লগইন বোতামে য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রেজিস্ট্রেশনে ব্যবহৃত পুরো ইমেইল ঠিকানা নির্ভুলভাবে লিখ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াসওয়ার্ড লিখুন — অক্ষরের ছোট-বড় (case) হুবহু মিলিয়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লগইন" চাপুন; ভেরিফিকেশন চাইলে নির্ধারিত সময়ের মধ্যে কোড দ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যেভাবে রেজিস্টার করেছেন সেভাবেই লগইন করুন; ওয়ান-ক্লিকের স্বয়ংক্রিয় তথ্য অবশ্যই সংরক্ষণ করে রাখুন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অ্যাপ ও মোবাইল থেকে লগই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শুধু অফিসিয়াল উৎস থেকে APK ফাইলটি ডাউনলোড করুন — অচেনা সাইট থেকে ন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ইনস্টলের জন্য প্রয়োজনে "অজানা উৎস" থেকে ইনস্টলের অনুমতি সাময়িকভাবে চালু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প খুলে লগইন বোতামে য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আপনার ইমেইল/ফোন ও পাসওয়ার্ড দিন এবং প্রবেশ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প থেকে লগইন বাংলাদেশে সবচেয়ে স্থিতিশীল; ব্যক্তিগত ডিভাইসে "মনে রাখুন" ও বায়োমেট্রিক প্রবেশ সুবিধাজনক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পাসওয়ার্ড ভুলে গেলে কী করবে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গইন স্ক্রিনে "পাসওয়ার্ড ভুলে গেছি" লিংকে য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রেজিস্টার করা ইমেইল ঠিকানা বা ফোন নম্বর দ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ইমেইল/SMS-এ আসা ভেরিফিকেশন কোড বা রিসেট লিংক ব্যবহার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কটি নতুন পাসওয়ার্ড সেট করুন ও দ্বিতীয়বার লিখে নিশ্চিত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তুন পাসওয়ার্ড দিয়ে আবার লগইন করে দেখে নিন এটি কাজ করছে কি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রিকভারি নির্ভর করে আপনার ইমেইল/ফোনে অ্যাক্সেসের ওপর; কোড দ্রুত ব্যবহার করুন এবং নতুন পাসওয়ার্ড শক্তিশালী রাখুন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লগইন সমস্যা ও তাদের সমাধা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প বা ব্রাউজার সম্পূর্ণ বন্ধ করে আবার চালু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পের নতুন সংস্করণ এসেছে কিনা দেখে নিয়ে আপডেট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্রাউজারে থাকলে ক্যাশ ও কুকি পরিষ্কার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i-Fi থেকে মোবাইল ডেটায় বা উল্টোভাবে বদলে দেখ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ডিভাইস একবার রিস্টার্ট করে আবার চেষ্টা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েশিরভাগ লগইন সমস্যার মূলে থাকে ভুল তথ্য বা সাইট-অ্যাক্সেস; অ্যাপে ফেরা ও পাসওয়ার্ড রিসেট প্রথম সমাধান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লগইন নিরাপত্তা ও ভালো অভ্যা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াবলিক বা উন্মুক্ত Wi-Fi-তে লগইন বা পেমেন্ট এড়িয়ে চলুন, কারণ এমন নেটওয়ার্ক সহজে নজরদারির শিকার হতে পা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ম্ভব হলে নিজের মোবাইল ডেটা ব্যবহার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ভাগ করা ডিভাইসে "মনে রাখুন" বা সোশ্যাল লগইন চালু করবেন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গইনের ঠিকানা শুরুতে HTTPS আছে কিনা নিশ্চিত হো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যাচিত লিংকে ক্লিক করে কখনো লগইন তথ্য দেবেন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গইনের ঠিকানা সবসময় নিজে টাইপ করুন বা যাচাইকৃত অ্যাপ ব্যবহার করুন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/mostbet-log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2026-07-13T18:11:44Z</dcterms:created>
  <dcterms:modified xsi:type="dcterms:W3CDTF">2026-07-13T18:11:44Z</dcterms:modified>
  <dc:title>Mostbet লগইন 2026: অ্যাকাউন্টে প্রবেশ ও সমাধান</dc:title>
  <dc:description>মোস্টবেট লগইন ২০২৬: ইমেইল, ফোন বা অ্যাপ দিয়ে কীভাবে অ্যাকাউন্টে ঢুকবেন, পাসওয়ার্ড রিকভারি ও লগইন সমস্যার সমাধান। নিরাপদ সাইন-ইন গাইড।</dc:description>
  <dc:subject>মোস্টবেট লগইন: অ্যাকাউন্ট অ্যাক্সেস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