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মোস্টবেট ডিপোজিট: বিকাশ, নগদ ও রকেট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31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সমর্থিত ডিপোজিট পদ্ধতি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িকাশ (bKash) ডিপোজিট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গদ (Nagad) ডিপোজিট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রকেট (Rocket) ও অন্যান্য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িকাশ, নগদ, রকেট ও ইউপে — চারটি মাধ্যমই BDT-তে একই pay-then-confirm নিয়মে কাজ করে, তাই একটি শিখলে বাকিগুলো সহজ।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বিকাশ দিয়ে টাকা জম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োস্টবেট অ্যাকাউন্টে লগইন করে ডিপোজিট বা ক্যাশিয়ার অংশে যা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েমেন্ট মাধ্যম হিসেবে বিকাশ (bKash) নির্বাচন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যে পরিমাণ জমা করতে চান তা লিখুন — ক্যাশিয়ারে দেখানো ন্যূনতম ও সর্বোচ্চ সীমার মধ্যে রাখ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্ক্রিনে দেখানো নির্দেশিত নম্বর ও নির্দেশনা মনোযোগ দিয়ে পড়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আপনার নিজের নামে নিবন্ধিত বিকাশ অ্যাপ বা USSD মেনু থেকে সেই নম্বরে নির্দিষ্ট পরিমাণ Send Money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েনদেন শেষে যে TrxID (লেনদেন আইডি) ও SMS নিশ্চিতকরণ পাবেন, তা সংরক্ষণ করুন।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নগদ ও রকেট দিয়ে ডিপোজিট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োস্টবেট ক্যাশিয়ারে গিয়ে পেমেন্ট মাধ্যম হিসেবে নগদ (Nagad) বেছে নি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ডিপোজিটের পরিমাণ লিখুন — দেখানো সীমার মধ্যে রাখ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ির্দেশিত নম্বর ও নির্দেশনা ভালোভাবে পড়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িজের নামের নগদ অ্যাপ বা USSD মেনু থেকে সেই নম্বরে টাকা পাঠা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েনদেন শেষে প্রাপ্ত TrxID ও SMS সংরক্ষণ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্রয়োজনে মোস্টবেট ফর্মে TrxID দিয়ে লেনদেন নিশ্চিত করুন।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সময়, ফি ও লিমিট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েটওয়ার্ক বা সার্ভারে অস্থায়ী চাপ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েনদেন নিশ্চিতকরণে দেরি বা TrxID যাচা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্রথমবার লেনদেনে অতিরিক্ত যাচাই ধাপ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ড় অঙ্ক একসঙ্গে পাঠানোর আগে আপনার ওয়ালেটের দৈনিক লেনদেন সীমা দেখে নি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ীমা ছাড়িয়ে গেলে লেনদেন আটকে যেতে পারে — তখন তাড়াহুড়ো না করে পরে চেষ্টা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্যাশিয়ারে দেখানো সর্বশেষ অঙ্ককেই চূড়ান্ত ধরুন, পুরোনো ধারণা নয়।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ডিপোজিট নিরাপত্তা ও সমস্য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য়েক মিনিট অপেক্ষা করুন এবং ক্যাশিয়ার/ব্যালান্স পেজ রিফ্রেশ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ওয়ালেট অ্যাপে গিয়ে নিশ্চিত হোন লেনদেনটি সত্যিই সম্পন্ন হয়েছে এবং সঠিক নম্বরে গেছ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rxID, পরিমাণ ও সময় হাতের কাছে রাখ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মস্যা থাকলে এই তথ্যসহ সাপোর্টে যোগাযোগ করুন — দ্বিতীয়বার একই ডিপোজিট পাঠাবেন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িজের নামের ওয়ালেট, সঠিক নম্বর ও সংরক্ষিত TrxID — এই তিনটি অভ্যাস বেশিরভাগ ডিপোজিট সমস্যা ঠেকায়, আর বাকিটা ২৪/৭ সাপোর্ট সামলায়।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bn/mostbet-deposit-bkash-naga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2026-07-13T18:11:39Z</dcterms:created>
  <dcterms:modified xsi:type="dcterms:W3CDTF">2026-07-13T18:11:39Z</dcterms:modified>
  <dc:title>Mostbet ডিপোজিট 2026: bKash, Nagad ও Rocket</dc:title>
  <dc:description>মোস্টবেট ডিপোজিট ২০২৬: বিকাশ, নগদ ও রকেট দিয়ে কীভাবে টাকা জমা দেবেন, ন্যূনতম পরিমাণ, সময় ও ফি। স্থানীয় পেমেন্ট গাইড বাংলায়।</dc:description>
  <dc:subject>মোস্টবেট ডিপোজিট: বিকাশ, নগদ ও রকেট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