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ক্রিকেট বেটিং: বিপিএল ও এশিয়া কাপ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28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মোস্টবেটে ক্রিকেট বেটিংয়ের পরিচিত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জাতীয় আবেগ — টাইগার্সের ম্যাচ গোটা দেশের মনোযোগ টান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চাহিদার কেন্দ্র — বাংলাদেশি বেটিং আগ্রহ প্রায় পুরোপুরি ক্রিকেট-চালি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স্তৃত কভারেজ — বিপিএল, আইপিএল, ভারত সিরিজ, এশিয়া কাপ, টি-টোয়েন্টি বিশ্বকাপ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ব ফরম্যাট — টি-টোয়েন্টি সবচেয়ে জনপ্রিয়, ওয়ানডে ও টেস্টও কভা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জের খেলায় থাকা — পরিচিত খেলা বোঝা সহজ, তবে জয় কখনো নিশ্চিত নয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াংলাদেশে ক্রিকেট জাতীয় আবেগ, আর সেটিই মোস্টবেটে স্থানীয় বেটিং চাহিদার কেন্দ্র; বিপিএল থেকে এশিয়া কাপ পর্যন্ত বিস্তৃত কভারেজই প্ল্যাটফর্মের মূল আকর্ষণ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প্রধান ক্রিকেট ইভেন্ট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পিএল — ঘরোয়া টি-টোয়েন্টি, স্থানীয় জ্ঞান ও মার্কেট-গভীরতার শীর্ষ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শিয়া কাপ — আঞ্চলিক টুর্নামেন্ট, টাইগার্স বনাম বড় প্রতিপক্ষ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টি-টোয়েন্টি বিশ্বকাপ — বৈশ্বিক ইভেন্ট, আউটরাইট ও প্রতি-ম্যাচ মার্কেট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ভারত সিরিজ — সর্বোচ্চ আবেগ ও বেটিং ভলিউমের দ্বিপাক্ষিক ম্যাচ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আইপিএল ও অন্যান্য — বিদেশি ফ্র্যাঞ্চাইজি লিগ ও বছরজুড়ে দ্বিপাক্ষিক সিরিজ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পিএল ঘরোয়া কেন্দ্র, আর এশিয়া কাপ, টি-টোয়েন্টি বিশ্বকাপ ও ভারত সিরিজ আন্তর্জাতিক শিখর; এই ইভেন্টগুলোতেই মার্কেট সবচেয়ে গভীর ও বেটিং আগ্রহ সর্বোচ্চ থাকে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ক্রিকেট বেটিং মার্কেট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রল দিয়ে শুরু করুন — ম্যাচ উইনার বোঝা ও পরিচালনা করা সহজতম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ম্ভাবনার মার্কেট চিনুন — টসের মতো বাজি দক্ষতা-নিরপেক্ষ, বিনোদনমূলক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লেয়ার-মার্কেটে জ্ঞান লাগে — ফর্ম ও কন্ডিশন গুরুত্বপূর্ণ, তবু অস্থি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ার্জিন মনে রাখুন — প্রতিটি মার্কেটেই ৫–৭% ব্যান্ডের মার্জিন অন্তর্ভুক্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ধান মার্কেট — ম্যাচ উইনার, টস, টপ ব্যাটসম্যান/বোলার, রান ও উইকেট, অ্যাকুমুলেটর; সরল মার্কেট দিয়ে শুরু করুন, মনে রাখুন প্রতিটিতে আনুমানিক ৫–৭% মার্জিন অন্তর্ভুক্ত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লাইভ ক্রিকেট বেটি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ল-বাই-বল — পরের ওভার, পরের উইকেট, মোট রানে ম্যাচ চলাকালীন বাজি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রিয়েল-টাইম অডস — প্রতিটি উইকেট ও বড় ওভারে অডস দ্রুত বদলায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যাশআউট — ম্যাচ শেষের আগে বাজি বন্ধ করে লাভ লক বা ক্ষতি কমান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থিতিশীল সংযোগ — ল্যাটেন্সি অডস আপডেটে দেরি ঘটাতে পারে, তাই ভালো ইন্টারনেট জরুরি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দ্রুত সিদ্ধান্তের ঝুঁকি — গতি আকর্ষণীয়, কিন্তু তাড়াহুড়ো বাজে বাজির দিকে নেয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রিকেট লাইভ বেটিংয়ের জন্য আদর্শ — বল-বাই-বল বাজি, রিয়েল-টাইম অডস ও ক্যাশআউট মিলে রোমাঞ্চকর অভিজ্ঞতা; তবে দ্রুত গতি ও আবেগের ঝুঁকির কারণে এতে সবচেয়ে বেশি শৃঙ্খলা দরকার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অডস, কৌশল ও সতর্কত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ডস তুলনা করুন — কম মার্জিন মানে বেশি প্রতিযোগিতামূলক অডস ও বেশি সম্ভাব্য রিটার্ন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আগেভাগে সীমা ঠিক করুন — শান্ত অবস্থায় বাজেট, ডিপোজিট ও লস লিমিট নির্ধারণ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ষতির পেছনে ছুটবেন না — হারানো টাকা ফেরাতে বড় বাজি সবচেয়ে সাধারণ ফাঁ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ক্ষপাত এড়ান — প্রিয় দলের প্রতি আবেগ বস্তুনিষ্ঠ বিচার নষ্ট কর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নোদন, আয় নয় — শুধু হারানোযোগ্য টাকা বাজি ধরুন; জয় কখনো নিশ্চিত নয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োনো কৌশল জয় নিশ্চিত করে না; অডস তুলনা (৫–৭% মার্জিন ব্যান্ড), আগেভাগে সীমা নির্ধারণ, ক্ষতির পেছনে না-ছোটা ও পক্ষপাত এড়ানোই ক্রিকেট বেটিংকে টেকসই রাখে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cricket-bett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2026-07-13T18:11:43Z</dcterms:created>
  <dcterms:modified xsi:type="dcterms:W3CDTF">2026-07-13T18:11:43Z</dcterms:modified>
  <dc:title>Mostbet ক্রিকেট বেটিং 2026: BPL, T20 ও এশিয়া কাপ</dc:title>
  <dc:description>মোস্টবেট ক্রিকেট বেটিং ২০২৬: বিপিএল, এশিয়া কাপ, টি-টোয়েন্টি ও ভারত সিরিজে কীভাবে বাজি ধরবেন, মার্কেট, অডস ও লাইভ বেটিং। বাংলায় পূর্ণাঙ্গ গাইড।</dc:description>
  <dc:subject>মোস্টবেট ক্রিকেট বেটিং: বিপিএল ও এশিয়া কাপ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