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 BANGLADES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মোস্টবেট বাংলাদেশ রিভিউ: বেটিং, বোনাস ও অ্যাপ ২০২৬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Tanvir Rahman, Betting Editor · 04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মোস্টবেট কী এবং বাংলাদেশের বাজারে এর অবস্থান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ক্রিকেট কভারেজ: বিপিএল, এশিয়া কাপ, টি-টোয়েন্টি বিশ্বকাপ, ভারত সিরিজ, আইপিএল ও দ্বিপাক্ষিক ম্যাচ — সবই বাজির তালিকায় থাকে, যা ক্রিকেট-কেন্দ্রিক চাহিদার সঙ্গে সরাসরি মেল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্থানীয় পেমেন্ট: বিকাশ, নগদ, রকেট ও ইউপে দিয়ে টাকা জমা-উত্তোলন করা যায়, যা স্থানীয় ব্যবহারকারীর জন্য সবচেয়ে সহজ ও পরিচিত পথ — আন্তর্জাতিক কার্ড বা ই-ওয়ালেটের ঝামেলা ছাড়া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াংলা-বান্ধব ইন্টারফেস ও অ্যাপ: মোবাইল অ্যাপটিই অ্যাক্সেসের সবচেয়ে স্থিতিশীল পথ হিসেবে কাজ করে, কারণ ওয়েব-ডোমেইন ব্লক হলেও অ্যাপ সাধারণত চালু থাক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এক জায়গায় সব: স্পোর্টস, ক্যাসিনো ও Aviator একই অ্যাকাউন্টে থাকায় আলাদা প্ল্যাটফর্ম খোঁজার দরকার পড়ে না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্যাক্সেসের পথ: আপনি অফিসিয়াল অ্যাপ ও যাচাইকৃত লিংক ব্যবহার করছেন কি না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েমেন্ট: আপনার পছন্দের ওয়ালেট (বিকাশ/নগদ/রকেট/ইউপে) সমর্থিত কি না এবং তার শর্ত কী।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সংখ্যায় মোস্টবেটের মূল তথ্য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ডিপোজিটের আগে অফিসিয়াল মোস্টবেট সাইটে বর্তমান শর্ত যাচাই করুন। জুন ২০২৬-এ যাচাইকৃত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্রতিটি মাধ্যমের আলাদা ন্যূনতম, সর্বোচ্চ ও সম্ভাব্য ফি থাকতে পারে — অ্যাকাউন্টের পেমেন্ট পেজে তা দেখানো হয়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্রথম উইথড্রের আগে অ্যাকাউন্ট যাচাই (পরিচয় নিশ্চিতকরণ) লাগতে পারে; প্রয়োজনীয় নথি আগে থেকে প্রস্তুত রাখলে দেরি কম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াধারণত যে মাধ্যমে ডিপোজিট করা হয়, একই মাধ্যমে উইথড্র করতে বলা হতে পারে — তাই শুরুতেই একটি স্থিতিশীল ওয়ালেট বেছে নি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এক অ্যাকাউন্টেই স্পোর্টস ও ক্যাসিনো, মুদ্রা টাকা, কম ন্যূনতম ডিপোজিট — তবে নির্দিষ্ট লিমিট সবসময় অফিসিয়াল সাইটে যাচাই করুন।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বেটিং লাইন, অডস ও পণ্যসমূহ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ক্রিকেট: বিপিএল, এশিয়া কাপ, টি-টোয়েন্টি বিশ্বকাপ, ভারত সিরিজ, আইপিএল ও দ্বিপাক্ষিক সিরিজ — ম্যাচ উইনার, টস, টপ ব্যাটসম্যান/বোলার, রান ও উইকেট মার্কেট থাকে। বড় টুর্নামেন্টে মার্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ফুটবল: ইউরোপীয় শীর্ষ লিগ, চ্যাম্পিয়ন্স লিগ ও আন্তর্জাতিক ম্যাচ — ম্যাচ রেজাল্ট, ওভার/আন্ডার, উভয় দলের গোলসহ নানা মার্কেট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কাবাডি, টেনিস, বাস্কেটবল: বিশেষত প্রো কাবাডি লিগ দক্ষিণ এশিয়ার ব্যবহারকারীর জন্য প্রাসঙ্গিক; টেনিসে গ্র্যান্ড স্ল্যাম ও এটিপি/ডব্লিউটিএ ইভেন্ট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ই-স্পোর্টস: জনপ্রিয় শিরোনামের ম্যাচে বাজি — তরুণ ব্যবহারকারীর কাছে ক্রমেই জনপ্রিয় হচ্ছ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ভার্চুয়াল স্পোর্টস: RNG-ভিত্তিক, ২৪/৭ উপলব্ধ ও দ্রুত ফলাফলের বিকল্প, যেখানে বাস্তব ম্যাচের সময়সূচির ওপর নির্ভর করতে হয় না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িঙ্গেল: একটি মাত্র ফলাফলের ওপর বাজি — সবচেয়ে সরল ও কম ঝুঁকির ধরন, নতুনদের জন্য উপযুক্ত।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বোনাস ও খেলোয়াড়ের শর্তাবলি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ফ্রি বেট: নির্দিষ্ট শর্ত পূরণ করলে দেওয়া হয়; জিতলে সাধারণত মূল স্টেক বাদ দিয়ে নিট মুনাফা ফেরত পাওয়া যায়, পুরো অঙ্ক নয়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ক্যাশব্যাক/লসব্যাক: নির্দিষ্ট সময়ে ক্ষতির একটি অংশ ফেরত — এটি ক্ষতির পরিমাণ কিছুটা কমাতে পারে, তবে এটিকে নিয়মিত আয়ের উৎস ভাবা ঠিক নয়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্যাকুমুলেটর বুস্ট: নির্দিষ্ট সংখ্যক নির্বাচনযুক্ত পার্লেতে অতিরিক্ত শতাংশ যোগ হতে পার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টুর্নামেন্ট ও মিশন: নিয়মিত খেলোয়াড়ের জন্য পয়েন্ট, র‍্যাঙ্ক বা পুরস্কারভিত্তিক বাড়তি সুবিধা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লয়ালটি/মৌসুমি প্রোমো: বড় ক্রিকেট টুর্নামেন্ট ঘিরে সীমিত সময়ের অফার আসতে পার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উচ্চ ওয়েজারিং থাকলে বোনাসের আসল নগদ মূল্য কমে যায়; একই বোনাসে ৫x ও ৫০x টার্নওভার সম্পূর্ণ আলাদা জিনিস।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সুবিধা, অসুবিধা ও উপসংহা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লিংক যাচাই: মিরর লিংক, ফিশিং সাইট ও পুরোনো/নকল APK সম্পর্কে সতর্ক থাকুন; কেবল অফিসিয়াল উৎস ব্যবহার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োনাস শর্ত: ওয়েজারিং পড়ে তবেই বোনাস নিন; অস্পষ্ট থাকলে এড়িয়ে যা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েমেন্ট রেকর্ড: ডিপোজিট ও উইথড্রের স্ক্রিনশট ও লেনদেন আইডি সংরক্ষণ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্যাকাউন্ট নিরাপত্তা: শক্তিশালী পাসওয়ার্ড ব্যবহার করুন এবং লগইন তথ্য কারও সঙ্গে শেয়ার করবেন না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দায়িত্বশীল টুল: ডিপোজিট, বাজি ও লস লিমিট, টাইম-আউট, রিয়েলিটি চেক এবং প্রয়োজনে সেলফ-এক্সক্লুশন ব্যবহার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শুধু সেই অর্থ দিয়ে খেলুন, যা হারালেও আপনার দৈনন্দিন জীবনে প্রভাব পড়বে না।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bd.com/b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Tanvir Rahman, Betting Editor</dc:creator>
  <cp:lastModifiedBy>Unknown Creator</cp:lastModifiedBy>
  <dcterms:created xsi:type="dcterms:W3CDTF">2026-07-13T18:11:41Z</dcterms:created>
  <dcterms:modified xsi:type="dcterms:W3CDTF">2026-07-13T18:11:41Z</dcterms:modified>
  <dc:title>Mostbet Bangladesh রিভিউ 2026: অ্যাপ, বোনাস, ক্রিকেট</dc:title>
  <dc:description>বিস্তারিত মোস্টবেট বাংলাদেশ রিভিউ ২০২৬: বেটিং লাইন, অডস, বোনাস, মোবাইল অ্যাপ, ক্যাসিনো ও bKash পেমেন্ট। সুবিধা ও অসুবিধা নিরপেক্ষ দৃষ্টিতে।</dc:description>
  <dc:subject>মোস্টবেট বাংলাদেশ রিভিউ: বেটিং, বোনাস ও অ্যাপ ২০২৬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