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মোস্টবেট Android APK ডাউনলোড ও ইনস্ট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0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মোস্টবেট Android অ্যাপের সংক্ষিপ্ত পরিচিতি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্থিতিশীলতা: ঠিকানা বদলালেও অ্যাপ সাধারণত নিজে থেকেই সংযোগ ব্যবস্থাপনা করে, তাই বারবার নতুন লিংক খোঁজার দরকার কমে যায়। অ্যাক্সেস-সীমাবদ্ধ পরিবেশে এটিই অ্যাপের সবচেয়ে বড় সুবিধ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গতি ও সুবিধা: অ্যাপ ইনস্টল থাকলে এক ট্যাপেই খোলা যায়, লগইন দ্রুত হয় এবং বারবার ঠিকানা টাইপ করতে হয়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োটিফিকেশন: অ্যাপে পুশ নোটিফিকেশন থাকে, যা মোবাইল সাইটে সাধারণত থাকে না। ম্যাচ শুরু, অডস পরিবর্তন বা প্রোমোশন সম্পর্কে দ্রুত জানা যা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ইন্টারফেস: অ্যাপের নেভিগেশন মোবাইল স্ক্রিনের জন্য বিশেষভাবে সাজানো, তাই লাইভ বেটিং বা ক্যাশআউটের মতো দ্রুত সিদ্ধান্তের ক্ষেত্রে স্পর্শ-নিয়ন্ত্রণ সহজ হয়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ূর্ণ স্পোর্টসবুক ও প্রি-ম্যাচ বাজি — ক্রিকেট, ফুটবল, কাবাডি, টেনিস ও আরও অনেক খেলা। বাংলাদেশি ব্যবহারকারীর জন্য ক্রিকেট সবচেয়ে গুরুত্বপূর্ণ — বিপিএল, এশিয়া কাপ, টি-টোয়েন্টি বি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াইভ (ইন-প্লে) বেটিং, যেখানে ম্যাচ চলাকালীন অডস পরিবর্তিত হয় এবং দ্রুত বাজি ধরা যায়।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PK কোথা থেকে নিরাপদে নেবে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স্বাভাবিক প্রতিশ্রুতি: "মোডেড অ্যাপ", "নিশ্চিত জয়", "হ্যাক ভার্সন" বা "আনলিমিটেড বোনাস" — এসব প্রায়ই ক্ষতিকর ফাইলের ইঙ্গিত। কোনো বৈধ অ্যাপ এই ধরনের দাবি করে ন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তিরিক্ত পারমিশন: অ্যাপের কাজের সঙ্গে অসংগতিপূর্ণ অনুমতি (যেমন কনট্যাক্ট, এসএমএস বা কল লগে অপ্রয়োজনীয় প্রবেশ) চাইলে সতর্ক হো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সংগত ফাইল সাইজ: অফিসিয়াল পেজে উল্লেখিত মাপের চেয়ে অনেক ছোট বা বড় ফাইল সন্দেহজনক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পরিচিত উৎস: অজানা ওয়েবসাইট, গ্রুপ চ্যাট বা মন্তব্য সেকশনে শেয়ার করা লিংক থেকে নেওয়া ফাইল ঝুঁকিপূর্ণ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ানান ও ডিজাইনের অসামঞ্জস্য: লোগো ঝাপসা, লেখায় ভুল বানান বা পেজের ডিজাইন এলোমেলো হলে সেটি নকল হওয়ার সম্ভাবনা বেশি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রাসরি ঠিকানা ব্যবহার করুন: সার্চ ইঞ্জিনের বিজ্ঞাপন বা অপরিচিত লিংকের পরিবর্তে অফিসিয়াল ঠিকানা সরাসরি ব্রাউজারে লিখুন, যাতে নকল পেজে গিয়ে না পড়েন।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ধাপে ধাপে ইনস্টলেশ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ফোনের Settings খুল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Security বা Apps বিভাগে যান (Android ভার্সনভেদে নাম আলাদা হতে পারে)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"Install unknown apps" বা "অজানা সোর্স" অপশন খুঁজ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আপনি যে ব্রাউজার দিয়ে APK নামাচ্ছেন (যেমন Chrome) বা যে ফাইল ম্যানেজার থেকে খুলবেন, তাকে অনুমতি দ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তুন Android-এ এই অনুমতি অ্যাপভিত্তিক — অর্থাৎ শুধু নির্দিষ্ট অ্যাপকেই অনুমতি দেওয়া হয়, পুরো ফোনকে নয়। এটি বেশি নিরাপদ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ফিসিয়াল সাইট থেকে APK ফাইলটি ডাউনলোড করুন এবং ডাউনলোড সম্পূর্ণ হওয়া পর্যন্ত অপেক্ষা করুন।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সিস্টেম রিকোয়ারমেন্ট ও পারফরম্যান্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্যাকগ্রাউন্ডে চলা অপ্রয়োজনীয় অ্যাপ বন্ধ রাখুন, যাতে RAM মুক্ত থাক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িয়মিত অ্যাপের ক্যাশ পরিষ্কার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প সর্বশেষ ভার্সনে আপডেট রাখুন — নতুন সংস্করণে প্রায়ই পারফরম্যান্স উন্নতি থাক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ফোনের সফটওয়্যার আপডেট থাকলে সেটিও করে ন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তিরিক্ত গরম হওয়া বা ব্যাটারি দ্রুত কমা এড়াতে দীর্ঘ সেশনের মাঝে বিরতি নি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আধুনিক Android ফোনে অ্যাপ মসৃণ চলে; পর্যাপ্ত স্টোরেজ ও স্থিতিশীল ইন্টারনেট থাকলে বিশেষত লাইভ বেটিং ভালো অভিজ্ঞতা দেয়।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আপডেট ও সমস্যা সমাধান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"অজানা সোর্স" অনুমতি ঠিকমতো চালু আছে কিনা যাচাই করুন — এটিই সবচেয়ে সাধারণ কারণ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র্যাপ্ত স্টোরেজ আছে কিনা দেখুন; জায়গা কম থাকলে কিছু ফাইল মুছে জায়গা তৈরি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ফাইলটি সম্পূর্ণ ডাউনলোড হয়েছে কিনা নিশ্চিত করুন; অসম্পূর্ণ বা ভাঙা ফাইল ইনস্টল হয় না — সেক্ষেত্রে আবার নামা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ুরোনো ভার্সন ইনস্টল থাকলে এবং দ্বন্দ্ব দেখালে, পুরোনোটি আনইনস্টল করে নতুনটি ইনস্টল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্রাউজার বা ফাইল ম্যানেজারের ক্যাশ পরিষ্কার করে আবার চেষ্টা করু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মস্যা থাকলে ফোন একবার রিস্টার্ট দিয়ে পুনরায় চেষ্টা করুন।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bn/mostbet-apk-downloa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2026-07-13T18:11:38Z</dcterms:created>
  <dcterms:modified xsi:type="dcterms:W3CDTF">2026-07-13T18:11:38Z</dcterms:modified>
  <dc:title>Mostbet APK ডাউনলোড 2026: Android অ্যাপ গাইড</dc:title>
  <dc:description>মোস্টবেট Android অ্যাপ ও APK ডাউনলোড ২০২৬: কোথা থেকে নেবেন, কীভাবে ইনস্টল করবেন, সিস্টেম রিকোয়ারমেন্ট ও আপডেট। নিরাপদ APK ইনস্টল গাইড বাংলায়।</dc:description>
  <dc:subject>মোস্টবেট Android APK ডাউনলোড ও ইনস্টল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